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8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6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55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5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23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72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03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7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94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5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3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335DA-542A-4B86-A890-802BC04CEBBE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700F-26EF-4198-B594-18E561787E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737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EBB63-AD6F-4E2E-9F63-0F7595905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2276"/>
            <a:ext cx="9144000" cy="3007687"/>
          </a:xfrm>
        </p:spPr>
        <p:txBody>
          <a:bodyPr>
            <a:normAutofit fontScale="90000"/>
          </a:bodyPr>
          <a:lstStyle/>
          <a:p>
            <a:r>
              <a:rPr lang="cs-CZ" b="1" i="1" dirty="0"/>
              <a:t>Prevence kriminality</a:t>
            </a:r>
            <a:br>
              <a:rPr lang="cs-CZ" b="1" i="1" dirty="0"/>
            </a:br>
            <a:r>
              <a:rPr lang="cs-CZ" b="1" i="1" dirty="0"/>
              <a:t>Motivace dětí a mládeže</a:t>
            </a:r>
            <a:br>
              <a:rPr lang="cs-CZ" b="1" i="1" dirty="0"/>
            </a:br>
            <a:r>
              <a:rPr lang="cs-CZ" b="1" i="1" dirty="0"/>
              <a:t>aneb ,,Štěstí přeje připraveným´´ 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F82B9D-F35D-4B82-A57D-7E3568220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250" y="4763088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A5FF30-4D33-450D-8EA9-A256E2E0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0" y="2861537"/>
            <a:ext cx="11190179" cy="38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8D557B1-40C5-4C93-9F5B-597268DE3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5552754-A87D-44E8-B928-F3F3969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7" y="1197735"/>
            <a:ext cx="7109137" cy="49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3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A9574F-A237-473E-B55B-6E96C5860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49" y="1081825"/>
            <a:ext cx="6735651" cy="51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2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E2352C8-D3A7-4E34-9D97-796D09E04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0"/>
            <a:ext cx="1159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FCD6AF-D9FC-4CC8-B683-AD42FA25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59" y="759854"/>
            <a:ext cx="8860665" cy="57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A7A12E-D8F8-4917-AC65-F9CEBF72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3" y="875763"/>
            <a:ext cx="8693239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7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4FAC885-FDD3-4351-9D6D-43A730D1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386366"/>
            <a:ext cx="3966692" cy="6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54B9ED1-350B-4CC8-9FC8-C00D4176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37" y="1133474"/>
            <a:ext cx="7212169" cy="53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0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5D32F3E-A597-4229-A229-496FE640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6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2EF71DB-8DEB-4ACB-88CD-9DF017AB1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814387"/>
            <a:ext cx="95250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6882F65-F2C0-4213-8E95-4894B210C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78AAFD9-856C-4FF7-95CB-1824871BB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 b="15061"/>
          <a:stretch/>
        </p:blipFill>
        <p:spPr>
          <a:xfrm>
            <a:off x="3606085" y="965914"/>
            <a:ext cx="4121239" cy="58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26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D7670EA-58D9-4A86-B596-D467744F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48" y="811369"/>
            <a:ext cx="7122017" cy="51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2973050-FC1E-473A-BED5-B7FB6A7B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87" y="1004552"/>
            <a:ext cx="6980348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70BB1E-B717-4F08-A6B6-6811FBED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5" y="571500"/>
            <a:ext cx="10367492" cy="61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2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DEE55B-7140-4260-8B06-4D5737C88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7" y="734096"/>
            <a:ext cx="8873544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487F15F-F7B9-48A3-BCEE-E32266A55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7" b="45710"/>
          <a:stretch/>
        </p:blipFill>
        <p:spPr>
          <a:xfrm>
            <a:off x="2163651" y="1287887"/>
            <a:ext cx="7469746" cy="35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0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37549CE-128C-4419-9561-2DB411A09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8" y="0"/>
            <a:ext cx="4984122" cy="65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BFFE262-4EC2-44DE-B8F0-63932E41C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" t="22359" r="4340" b="32678"/>
          <a:stretch/>
        </p:blipFill>
        <p:spPr>
          <a:xfrm>
            <a:off x="2884868" y="1906073"/>
            <a:ext cx="6465194" cy="23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2B014F-1F87-42F0-A9A0-E19CB6BE3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4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50D52AB-0D72-4979-A28C-083935DC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5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D89BD2F-E65C-4892-AF65-D5314AB4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8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F2091B9-FECD-4D11-AC29-A623B611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85737"/>
            <a:ext cx="116109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E8A4A4C-BEB3-47A7-91DD-2593B727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61925"/>
            <a:ext cx="116586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932831F-99ED-4BE3-8862-15CBCA89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3" y="875763"/>
            <a:ext cx="7791719" cy="56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E97DD8-1077-4EEB-9810-DDC07E0C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2" y="1429554"/>
            <a:ext cx="5422007" cy="44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4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0460F8A-96DD-4256-B9F6-F95F451B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967" y="721218"/>
            <a:ext cx="4327302" cy="54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80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A3B38F-11F7-44D1-A0B8-DDD65A6A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99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E3BE091-F8D5-4A97-862C-177BB8F3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477" y="0"/>
            <a:ext cx="481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1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0C39BCB-753B-4E42-AE49-88609C345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198" b="56157"/>
          <a:stretch/>
        </p:blipFill>
        <p:spPr>
          <a:xfrm>
            <a:off x="2833352" y="695460"/>
            <a:ext cx="6323527" cy="4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5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15</Words>
  <Application>Microsoft Office PowerPoint</Application>
  <PresentationFormat>Širokoúhlá obrazovka</PresentationFormat>
  <Paragraphs>1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Prevence kriminality Motivace dětí a mládeže aneb ,,Štěstí přeje připraveným´´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Prevence kriminality Motivace dětí a mládeže aneb ,,Štěstí přeje připraveným´´ 2021</dc:title>
  <dc:creator>Uzivatel</dc:creator>
  <cp:lastModifiedBy>Uzivatel</cp:lastModifiedBy>
  <cp:revision>1</cp:revision>
  <dcterms:created xsi:type="dcterms:W3CDTF">2022-01-21T13:36:23Z</dcterms:created>
  <dcterms:modified xsi:type="dcterms:W3CDTF">2022-01-21T13:40:47Z</dcterms:modified>
</cp:coreProperties>
</file>